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67082a53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67082a53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7082a53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67082a53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7082a53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67082a53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67082a53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67082a53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67082a53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67082a5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67082a53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67082a53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67082a53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67082a53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67082a53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67082a5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67082a53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67082a53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7082a53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67082a53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5ee4a5c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5ee4a5c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67082a53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67082a53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67082a53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67082a53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67082a53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67082a53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67082a53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67082a53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67082a53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67082a53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67082a53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67082a53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67082a53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67082a53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67082a53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67082a53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67082a53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67082a53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5ee4a5c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5ee4a5c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ee4a5c5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ee4a5c5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ee4a5c5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5ee4a5c5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5ee4a5c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5ee4a5c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5ee4a5c5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5ee4a5c5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5ee4a5c5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5ee4a5c5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5ee4a5c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5ee4a5c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Relationship Id="rId4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244900"/>
            <a:ext cx="8222100" cy="18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/>
              <a:t>AI 머신러닝을 이용한</a:t>
            </a:r>
            <a:endParaRPr b="1"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/>
              <a:t>Image Inpainting 기술</a:t>
            </a:r>
            <a:endParaRPr b="1" sz="5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16400" y="3552925"/>
            <a:ext cx="51558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B7B7B7"/>
                </a:solidFill>
              </a:rPr>
              <a:t>21600767 한현수, 22100697 제서윤, 22100775 한수정</a:t>
            </a:r>
            <a:endParaRPr sz="1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실행 (밑작업)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0" y="1150125"/>
            <a:ext cx="8520599" cy="32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실행 (밑작업)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75" y="959225"/>
            <a:ext cx="8367625" cy="40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실행 (</a:t>
            </a:r>
            <a:r>
              <a:rPr lang="ko"/>
              <a:t>실제구현</a:t>
            </a:r>
            <a:r>
              <a:rPr lang="ko"/>
              <a:t>)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200325"/>
            <a:ext cx="8839199" cy="44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900" y="1724762"/>
            <a:ext cx="2630095" cy="3196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실행 (실제구현)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1" cy="37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150" y="1697887"/>
            <a:ext cx="2864213" cy="329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실행 (실제구현)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02525"/>
            <a:ext cx="76044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220" y="1644387"/>
            <a:ext cx="2625736" cy="319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실행 (실제구현)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00" y="2795725"/>
            <a:ext cx="87153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25" y="1789875"/>
            <a:ext cx="8806349" cy="4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실행 (실제구현)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195" y="1574087"/>
            <a:ext cx="2561658" cy="319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59700"/>
            <a:ext cx="6618525" cy="4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(전) 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5" y="1017800"/>
            <a:ext cx="507463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(중) 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00" y="969300"/>
            <a:ext cx="507463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(후) 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75" y="1017800"/>
            <a:ext cx="507463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97625" y="562400"/>
            <a:ext cx="4435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/>
              <a:t>Inpainting 기술이란?</a:t>
            </a:r>
            <a:endParaRPr b="1" sz="3500"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534675"/>
            <a:ext cx="4943400" cy="15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미술 작품들의 손상되거나 누락된 부분을 채워 원본처럼 복구하는 기술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많은 유물 및 미술품을 복구 가능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2904" l="2743" r="2658" t="20255"/>
          <a:stretch/>
        </p:blipFill>
        <p:spPr>
          <a:xfrm>
            <a:off x="0" y="3331425"/>
            <a:ext cx="3409082" cy="15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150" y="233650"/>
            <a:ext cx="3567600" cy="33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150" y="3331425"/>
            <a:ext cx="2018698" cy="15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(전) 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00" y="927400"/>
            <a:ext cx="507463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(중) 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17" y="969275"/>
            <a:ext cx="5038174" cy="37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(후)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5" y="949175"/>
            <a:ext cx="507463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(전) 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75" y="977600"/>
            <a:ext cx="2876913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606" y="607625"/>
            <a:ext cx="4312501" cy="38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994525" y="2159850"/>
            <a:ext cx="1004700" cy="5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/>
          <p:nvPr/>
        </p:nvSpPr>
        <p:spPr>
          <a:xfrm>
            <a:off x="4219275" y="421925"/>
            <a:ext cx="572700" cy="84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4078625" y="4098725"/>
            <a:ext cx="713400" cy="773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(중) 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75" y="969300"/>
            <a:ext cx="2876913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888" y="527250"/>
            <a:ext cx="286169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(후) 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50" y="1017800"/>
            <a:ext cx="2876913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450" y="497125"/>
            <a:ext cx="4161825" cy="38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/>
          <p:nvPr/>
        </p:nvSpPr>
        <p:spPr>
          <a:xfrm>
            <a:off x="703200" y="2310600"/>
            <a:ext cx="1004700" cy="5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4285650" y="100450"/>
            <a:ext cx="572700" cy="84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4400075" y="4159000"/>
            <a:ext cx="713400" cy="773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(전) 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75" y="1017800"/>
            <a:ext cx="2861695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170" y="497125"/>
            <a:ext cx="2876913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/>
          <p:nvPr/>
        </p:nvSpPr>
        <p:spPr>
          <a:xfrm>
            <a:off x="1814375" y="873975"/>
            <a:ext cx="572700" cy="84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5746275" y="497125"/>
            <a:ext cx="1436700" cy="743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(전) </a:t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25" y="1017800"/>
            <a:ext cx="2861695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345" y="477025"/>
            <a:ext cx="287691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완성본 예시 (후) </a:t>
            </a: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5" y="1017800"/>
            <a:ext cx="2833835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610" y="410000"/>
            <a:ext cx="2876913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/>
          <p:nvPr/>
        </p:nvSpPr>
        <p:spPr>
          <a:xfrm>
            <a:off x="1884675" y="823750"/>
            <a:ext cx="572700" cy="84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6158175" y="487075"/>
            <a:ext cx="1436700" cy="743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90250" y="526350"/>
            <a:ext cx="8160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500">
                <a:solidFill>
                  <a:schemeClr val="dk1"/>
                </a:solidFill>
              </a:rPr>
              <a:t>복구</a:t>
            </a:r>
            <a:r>
              <a:rPr b="1" lang="ko" sz="5500"/>
              <a:t> 기술 + </a:t>
            </a:r>
            <a:r>
              <a:rPr b="1" lang="ko" sz="5500">
                <a:solidFill>
                  <a:schemeClr val="dk1"/>
                </a:solidFill>
              </a:rPr>
              <a:t>보정</a:t>
            </a:r>
            <a:r>
              <a:rPr b="1" lang="ko" sz="5500"/>
              <a:t> 기술 = </a:t>
            </a:r>
            <a:r>
              <a:rPr b="1" lang="ko" sz="5500">
                <a:solidFill>
                  <a:schemeClr val="dk1"/>
                </a:solidFill>
              </a:rPr>
              <a:t>!</a:t>
            </a:r>
            <a:endParaRPr b="1" sz="5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522850" y="3971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기대효과</a:t>
            </a:r>
            <a:endParaRPr b="1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2124525"/>
            <a:ext cx="4507374" cy="27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6"/>
          <p:cNvGrpSpPr/>
          <p:nvPr/>
        </p:nvGrpSpPr>
        <p:grpSpPr>
          <a:xfrm>
            <a:off x="4870351" y="3"/>
            <a:ext cx="4063064" cy="2124552"/>
            <a:chOff x="5497818" y="223106"/>
            <a:chExt cx="3669674" cy="1812758"/>
          </a:xfrm>
        </p:grpSpPr>
        <p:grpSp>
          <p:nvGrpSpPr>
            <p:cNvPr id="108" name="Google Shape;108;p16"/>
            <p:cNvGrpSpPr/>
            <p:nvPr/>
          </p:nvGrpSpPr>
          <p:grpSpPr>
            <a:xfrm>
              <a:off x="5497818" y="223106"/>
              <a:ext cx="2446463" cy="1812758"/>
              <a:chOff x="4486625" y="236625"/>
              <a:chExt cx="3643823" cy="2335125"/>
            </a:xfrm>
          </p:grpSpPr>
          <p:pic>
            <p:nvPicPr>
              <p:cNvPr id="109" name="Google Shape;109;p16"/>
              <p:cNvPicPr preferRelativeResize="0"/>
              <p:nvPr/>
            </p:nvPicPr>
            <p:blipFill rotWithShape="1">
              <a:blip r:embed="rId4">
                <a:alphaModFix/>
              </a:blip>
              <a:srcRect b="54602" l="52244" r="25502" t="1373"/>
              <a:stretch/>
            </p:blipFill>
            <p:spPr>
              <a:xfrm>
                <a:off x="6308545" y="271978"/>
                <a:ext cx="1821903" cy="22644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6"/>
              <p:cNvPicPr preferRelativeResize="0"/>
              <p:nvPr/>
            </p:nvPicPr>
            <p:blipFill rotWithShape="1">
              <a:blip r:embed="rId5">
                <a:alphaModFix/>
              </a:blip>
              <a:srcRect b="54601" l="3754" r="73992" t="0"/>
              <a:stretch/>
            </p:blipFill>
            <p:spPr>
              <a:xfrm>
                <a:off x="4486625" y="236625"/>
                <a:ext cx="1821900" cy="2335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" name="Google Shape;111;p16"/>
            <p:cNvPicPr preferRelativeResize="0"/>
            <p:nvPr/>
          </p:nvPicPr>
          <p:blipFill rotWithShape="1">
            <a:blip r:embed="rId4">
              <a:alphaModFix/>
            </a:blip>
            <a:srcRect b="54602" l="76689" r="1057" t="1373"/>
            <a:stretch/>
          </p:blipFill>
          <p:spPr>
            <a:xfrm>
              <a:off x="7944270" y="250556"/>
              <a:ext cx="1223222" cy="1757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235500" y="1153675"/>
            <a:ext cx="4633500" cy="3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불필요한 부분 자연스럽게 삭제 → 원하는 이미지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사진 보정 용도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오래된 사진 개선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피부 결점 및 액세서리 제거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로고 / 텍스트 제거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800"/>
              <a:t>원치 않은 부분 제거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앞으로의 사진 편집 프로그램의 기술 한단계 나아감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프로젝트 개요</a:t>
            </a:r>
            <a:endParaRPr b="1"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Aggregated Contextual Transformations for High-Resolution Image Inpainting 논문 활용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Pre-Trained된 GAN 모델을 가져옴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모델을 flask와 연동하여 → 사진 업로드 &amp; 마스킹 = 마스킹 부분 삭제된 사진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설명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Overview of this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13389"/>
          <a:stretch/>
        </p:blipFill>
        <p:spPr>
          <a:xfrm>
            <a:off x="300050" y="1587300"/>
            <a:ext cx="8543925" cy="22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/>
              <a:t>모델 설명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기존 CNN                             =&gt;                     Attention Mechanism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(</a:t>
            </a:r>
            <a:r>
              <a:rPr lang="ko"/>
              <a:t>Locality</a:t>
            </a:r>
            <a:r>
              <a:rPr lang="ko"/>
              <a:t> Issue)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447" y="2178450"/>
            <a:ext cx="4196850" cy="23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29638"/>
            <a:ext cx="4283502" cy="17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/>
              <a:t>모델 설명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Contextual Attention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Similarity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Attention Score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Final Attention Score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113" y="1965613"/>
            <a:ext cx="35147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25" y="2815275"/>
            <a:ext cx="4112300" cy="5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5">
            <a:alphaModFix/>
          </a:blip>
          <a:srcRect b="0" l="12403" r="0" t="0"/>
          <a:stretch/>
        </p:blipFill>
        <p:spPr>
          <a:xfrm>
            <a:off x="2778525" y="3426575"/>
            <a:ext cx="3967025" cy="10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6672" y="338075"/>
            <a:ext cx="4196850" cy="23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실행 (</a:t>
            </a:r>
            <a:r>
              <a:rPr lang="ko"/>
              <a:t>밑작업</a:t>
            </a:r>
            <a:r>
              <a:rPr lang="ko"/>
              <a:t>)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75" y="1229875"/>
            <a:ext cx="8420701" cy="31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